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sldIdLst>
    <p:sldId id="256" r:id="rId2"/>
    <p:sldId id="258" r:id="rId3"/>
    <p:sldId id="262" r:id="rId4"/>
    <p:sldId id="264" r:id="rId5"/>
    <p:sldId id="259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C08"/>
    <a:srgbClr val="000000"/>
    <a:srgbClr val="A27B28"/>
    <a:srgbClr val="AA9503"/>
    <a:srgbClr val="E35700"/>
    <a:srgbClr val="911E1B"/>
    <a:srgbClr val="FFFFDD"/>
    <a:srgbClr val="FFFFD5"/>
    <a:srgbClr val="FFFFBF"/>
    <a:srgbClr val="C5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888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ttp://x-vinil.ru/img/stickers/A-45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72" y="61377"/>
            <a:ext cx="1898235" cy="144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6"/>
          <p:cNvSpPr/>
          <p:nvPr userDrawn="1"/>
        </p:nvSpPr>
        <p:spPr>
          <a:xfrm>
            <a:off x="1073230" y="4444760"/>
            <a:ext cx="10222995" cy="78935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8"/>
          <p:cNvSpPr/>
          <p:nvPr userDrawn="1"/>
        </p:nvSpPr>
        <p:spPr>
          <a:xfrm>
            <a:off x="1073234" y="1637179"/>
            <a:ext cx="10222992" cy="2743200"/>
          </a:xfrm>
          <a:prstGeom prst="rect">
            <a:avLst/>
          </a:prstGeom>
          <a:blipFill dpi="0" rotWithShape="1">
            <a:blip r:embed="rId5">
              <a:alphaModFix amt="8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6"/>
          <p:cNvSpPr/>
          <p:nvPr userDrawn="1"/>
        </p:nvSpPr>
        <p:spPr>
          <a:xfrm>
            <a:off x="1073231" y="1508100"/>
            <a:ext cx="10222995" cy="78935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8" descr="http://rusticker.ru/p/09b24f6bc75811639ed94b8c719d7c7b.png?t=1391198400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"/>
          <a:stretch/>
        </p:blipFill>
        <p:spPr bwMode="auto">
          <a:xfrm>
            <a:off x="248121" y="5491187"/>
            <a:ext cx="1796939" cy="136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ped-kopilka.ru/images/photos/f427676a45c2faff9389333e7e780d03.jpg"/>
          <p:cNvPicPr>
            <a:picLocks noChangeAspect="1" noChangeArrowheads="1"/>
          </p:cNvPicPr>
          <p:nvPr userDrawn="1"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004" y="4444760"/>
            <a:ext cx="3695995" cy="227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89E19FE-2D75-4DB2-90F3-4928270A1784}" type="datetimeFigureOut">
              <a:rPr lang="ru-RU" smtClean="0"/>
              <a:pPr/>
              <a:t>28.01.2021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8"/>
          <p:cNvSpPr/>
          <p:nvPr userDrawn="1"/>
        </p:nvSpPr>
        <p:spPr>
          <a:xfrm>
            <a:off x="920834" y="1484779"/>
            <a:ext cx="10222992" cy="274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</p:sp>
    </p:spTree>
    <p:extLst>
      <p:ext uri="{BB962C8B-B14F-4D97-AF65-F5344CB8AC3E}">
        <p14:creationId xmlns:p14="http://schemas.microsoft.com/office/powerpoint/2010/main" val="2721047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http://rusticker.ru/p/09b24f6bc75811639ed94b8c719d7c7b.png?t=1391198400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67"/>
          <a:stretch/>
        </p:blipFill>
        <p:spPr bwMode="auto">
          <a:xfrm>
            <a:off x="305709" y="5641052"/>
            <a:ext cx="1518818" cy="115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ped-kopilka.ru/images/photos/f427676a45c2faff9389333e7e780d03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227" y="5641032"/>
            <a:ext cx="1757585" cy="107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x-vinil.ru/img/stickers/A-455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249" y="166014"/>
            <a:ext cx="1783738" cy="135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3720" y="764373"/>
            <a:ext cx="9412480" cy="129302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737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05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12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5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62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070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72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18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878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92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9281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273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463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885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785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94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85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128833" y="128187"/>
            <a:ext cx="11934334" cy="6592783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E19FE-2D75-4DB2-90F3-4928270A1784}" type="datetimeFigureOut">
              <a:rPr lang="ru-RU" smtClean="0"/>
              <a:t>28.01.2021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A9E80-EDF7-42CB-A362-03A2DA00240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11219935" y="6653469"/>
            <a:ext cx="97206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b="0" dirty="0" smtClean="0">
                <a:solidFill>
                  <a:schemeClr val="bg2">
                    <a:lumMod val="25000"/>
                  </a:schemeClr>
                </a:solidFill>
                <a:latin typeface="AGReverance" pitchFamily="2" charset="0"/>
              </a:rPr>
              <a:t>© </a:t>
            </a:r>
            <a:r>
              <a:rPr lang="ru-RU" sz="700" b="0" dirty="0" smtClean="0">
                <a:solidFill>
                  <a:schemeClr val="bg2">
                    <a:lumMod val="25000"/>
                  </a:schemeClr>
                </a:solidFill>
                <a:latin typeface="AGReverance" pitchFamily="2" charset="0"/>
              </a:rPr>
              <a:t>Полшкова В.В., 2018</a:t>
            </a:r>
          </a:p>
        </p:txBody>
      </p:sp>
    </p:spTree>
    <p:extLst>
      <p:ext uri="{BB962C8B-B14F-4D97-AF65-F5344CB8AC3E}">
        <p14:creationId xmlns:p14="http://schemas.microsoft.com/office/powerpoint/2010/main" val="3485066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  <p:sldLayoutId id="2147483797" r:id="rId13"/>
    <p:sldLayoutId id="2147483798" r:id="rId14"/>
    <p:sldLayoutId id="2147483799" r:id="rId15"/>
    <p:sldLayoutId id="2147483800" r:id="rId16"/>
    <p:sldLayoutId id="214748380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ruformat.ru/75" TargetMode="External"/><Relationship Id="rId2" Type="http://schemas.openxmlformats.org/officeDocument/2006/relationships/hyperlink" Target="https://ruformat.ru/7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cs typeface="Adobe Naskh Medium" panose="01010101010101010101" pitchFamily="50" charset="-78"/>
              </a:rPr>
              <a:t>ЖИВЕМ…ПОМНИМ…</a:t>
            </a:r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75 годовщине Великой Победы посвящается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071154" y="313509"/>
            <a:ext cx="10435046" cy="1497874"/>
          </a:xfrm>
        </p:spPr>
        <p:txBody>
          <a:bodyPr/>
          <a:lstStyle/>
          <a:p>
            <a:r>
              <a:rPr lang="ru-RU" dirty="0" smtClean="0">
                <a:hlinkClick r:id="rId2"/>
              </a:rPr>
              <a:t>Интернет-</a:t>
            </a:r>
            <a:r>
              <a:rPr lang="ru-RU" dirty="0" err="1" smtClean="0">
                <a:hlinkClick r:id="rId2"/>
              </a:rPr>
              <a:t>платформА</a:t>
            </a:r>
            <a:r>
              <a:rPr lang="ru-RU" dirty="0" smtClean="0">
                <a:hlinkClick r:id="rId3"/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«ЖИВЕМ…ПОМНИМ…»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46" y="1811383"/>
            <a:ext cx="10820400" cy="36039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3666" r="8577"/>
          <a:stretch/>
        </p:blipFill>
        <p:spPr>
          <a:xfrm>
            <a:off x="4519749" y="323940"/>
            <a:ext cx="2987040" cy="1770469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345" r="-29" b="5850"/>
          <a:stretch/>
        </p:blipFill>
        <p:spPr>
          <a:xfrm>
            <a:off x="503649" y="1587263"/>
            <a:ext cx="3655797" cy="184621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543" y="2303928"/>
            <a:ext cx="3382409" cy="20875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/>
          <a:srcRect l="-88453" t="-221560" r="-318775" b="-185668"/>
          <a:stretch/>
        </p:blipFill>
        <p:spPr>
          <a:xfrm>
            <a:off x="-2181993" y="-107684"/>
            <a:ext cx="16489479" cy="94174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/>
          <a:srcRect t="5364" r="19614" b="5398"/>
          <a:stretch/>
        </p:blipFill>
        <p:spPr>
          <a:xfrm>
            <a:off x="8039145" y="3342834"/>
            <a:ext cx="3642663" cy="20973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/>
          <a:srcRect l="5014" t="8843" r="6461" b="7341"/>
          <a:stretch/>
        </p:blipFill>
        <p:spPr>
          <a:xfrm>
            <a:off x="7867092" y="1078581"/>
            <a:ext cx="3814716" cy="203165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/>
          <a:srcRect l="6067" t="11484" r="7278" b="10566"/>
          <a:stretch/>
        </p:blipFill>
        <p:spPr>
          <a:xfrm>
            <a:off x="4222378" y="4601028"/>
            <a:ext cx="3415552" cy="172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51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069323"/>
              </p:ext>
            </p:extLst>
          </p:nvPr>
        </p:nvGraphicFramePr>
        <p:xfrm>
          <a:off x="820614" y="1348154"/>
          <a:ext cx="10937631" cy="4826053"/>
        </p:xfrm>
        <a:graphic>
          <a:graphicData uri="http://schemas.openxmlformats.org/drawingml/2006/table">
            <a:tbl>
              <a:tblPr firstRow="1" firstCol="1" bandRow="1"/>
              <a:tblGrid>
                <a:gridCol w="1967678"/>
                <a:gridCol w="736770"/>
                <a:gridCol w="3143109"/>
                <a:gridCol w="2306474"/>
                <a:gridCol w="2783600"/>
              </a:tblGrid>
              <a:tr h="262416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                                       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Лица войны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41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Разделы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 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родитель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Мероприятия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62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«Герои войны - наши земляки»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Гончарова Е.Н.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Ким С.М.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Кокшарова Е.В.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80000" lvl="0" indent="-342900" algn="just">
                        <a:lnSpc>
                          <a:spcPts val="21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 встреч с ветеранами, тружениками тыла при содействии «Совета отцов МАОУ «школа №30»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0000" lvl="0" indent="-342900" algn="just">
                        <a:lnSpc>
                          <a:spcPts val="21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Цикл игр клуба «Что? Где? Когда?» «О войне»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0000" lvl="0" indent="-342900" algn="just">
                        <a:lnSpc>
                          <a:spcPts val="21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Подготовка к проведению выставки «Живем и помним»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0000" lvl="0" indent="-342900" algn="just">
                        <a:lnSpc>
                          <a:spcPts val="21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ежегодной научно-практической конференции «Мой прадед-герой ВОВ»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80000" lvl="0" indent="-342900" algn="just">
                        <a:lnSpc>
                          <a:spcPts val="21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Оказание помощи ветеранам ВОВ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259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«Их именами названы»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7Б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Авакян А.В.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Бондаренко Н.Н.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348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«Детство, опаленное войной»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7В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Сапегина Н.Д.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Сухорукова Е.А.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80" marR="553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59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624448"/>
              </p:ext>
            </p:extLst>
          </p:nvPr>
        </p:nvGraphicFramePr>
        <p:xfrm>
          <a:off x="1570892" y="246179"/>
          <a:ext cx="10122341" cy="3426870"/>
        </p:xfrm>
        <a:graphic>
          <a:graphicData uri="http://schemas.openxmlformats.org/drawingml/2006/table">
            <a:tbl>
              <a:tblPr firstRow="1" firstCol="1" bandRow="1"/>
              <a:tblGrid>
                <a:gridCol w="2164266"/>
                <a:gridCol w="651032"/>
                <a:gridCol w="2565595"/>
                <a:gridCol w="1781907"/>
                <a:gridCol w="2959541"/>
              </a:tblGrid>
              <a:tr h="398590"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Экспедиции памяти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7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Разделы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</a:t>
                      </a: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родитель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Мероприятия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61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Дороги победы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Шестюкова И.Л.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Крат А.В.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SzPts val="1400"/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Виртуальные экскурсии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b="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Дорога к обелиску»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SzPts val="1400"/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Сбор материала для проведения «Уроков Победы».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SzPts val="1400"/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Акция «Научись помнить»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9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Монументы мужества и славы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8Б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Верхоломова С.Н.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Гусенко Е.В.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06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Партизанский край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8В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Рубанова О.Л.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Кравченкова И.Ю.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270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 войне расскажут ордена»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А, Б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Шумаева О.А., Суллуева И.М.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Сапожникова Е.И.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555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«Уроки Победы»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В, Г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Дошина М.Е., Заволокина М.В.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Донец Е.С.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376868"/>
              </p:ext>
            </p:extLst>
          </p:nvPr>
        </p:nvGraphicFramePr>
        <p:xfrm>
          <a:off x="1565567" y="3678764"/>
          <a:ext cx="10134064" cy="2972804"/>
        </p:xfrm>
        <a:graphic>
          <a:graphicData uri="http://schemas.openxmlformats.org/drawingml/2006/table">
            <a:tbl>
              <a:tblPr firstRow="1" firstCol="1" bandRow="1"/>
              <a:tblGrid>
                <a:gridCol w="2207502"/>
                <a:gridCol w="670193"/>
                <a:gridCol w="2520246"/>
                <a:gridCol w="1781907"/>
                <a:gridCol w="2954216"/>
              </a:tblGrid>
              <a:tr h="427835">
                <a:tc grid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Военная </a:t>
                      </a:r>
                      <a:r>
                        <a:rPr lang="ru-RU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техника на страже Родины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4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Разделы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Класс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Ответственный родитель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Мероприятия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8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Артиллерия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10-е кл.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Маркина Е.Н.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Дуленко А.С.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342900" lvl="0" indent="-342900" algn="just">
                        <a:lnSpc>
                          <a:spcPts val="2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«Судьба орудия»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just">
                        <a:lnSpc>
                          <a:spcPts val="2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Сбор экспонатов в фонд музея МАОУ «Школа №30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 algn="just">
                        <a:lnSpc>
                          <a:spcPts val="2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Работа с архивными данными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23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Бронетанковая техника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753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Автомобильная техника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1224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Военно-воздушные силы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884">
                <a:tc>
                  <a:txBody>
                    <a:bodyPr/>
                    <a:lstStyle/>
                    <a:p>
                      <a:pPr algn="just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Военно-морской флот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39263" y="2108205"/>
            <a:ext cx="10902460" cy="1825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b="1" dirty="0" smtClean="0">
                <a:solidFill>
                  <a:srgbClr val="FF0000"/>
                </a:solidFill>
                <a:cs typeface="Adobe Naskh Medium" panose="01010101010101010101" pitchFamily="50" charset="-78"/>
              </a:rPr>
              <a:t>СПАСИБО 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  <a:cs typeface="Adobe Naskh Medium" panose="01010101010101010101" pitchFamily="50" charset="-78"/>
              </a:rPr>
              <a:t>За Внимание</a:t>
            </a:r>
            <a:endParaRPr lang="ru-RU" sz="6600" b="1" dirty="0" smtClean="0">
              <a:solidFill>
                <a:srgbClr val="FF0000"/>
              </a:solidFill>
              <a:cs typeface="Adobe Naskh Medium" panose="01010101010101010101" pitchFamily="50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422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Оранжевый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1938</TotalTime>
  <Words>268</Words>
  <Application>Microsoft Office PowerPoint</Application>
  <PresentationFormat>Произвольный</PresentationFormat>
  <Paragraphs>77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След самолета</vt:lpstr>
      <vt:lpstr>ЖИВЕМ…ПОМНИМ…</vt:lpstr>
      <vt:lpstr>Интернет-платформА «ЖИВЕМ…ПОМНИМ…»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МАОУ ДО ЦРТДиЮ Каменского района Пензенской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День Победы 9 мая</dc:title>
  <dc:subject>День Победы 9 мая</dc:subject>
  <dc:creator>Viktoriya Polshkova</dc:creator>
  <cp:keywords>День Победы;9мая;шаблон;Великая Отечественная война</cp:keywords>
  <cp:lastModifiedBy>Сергей Аваков</cp:lastModifiedBy>
  <cp:revision>96</cp:revision>
  <dcterms:created xsi:type="dcterms:W3CDTF">2018-04-26T02:30:42Z</dcterms:created>
  <dcterms:modified xsi:type="dcterms:W3CDTF">2021-01-28T19:32:30Z</dcterms:modified>
</cp:coreProperties>
</file>