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9" r:id="rId2"/>
    <p:sldId id="260" r:id="rId3"/>
    <p:sldId id="261" r:id="rId4"/>
    <p:sldId id="275" r:id="rId5"/>
    <p:sldId id="266" r:id="rId6"/>
    <p:sldId id="268" r:id="rId7"/>
    <p:sldId id="270" r:id="rId8"/>
    <p:sldId id="264" r:id="rId9"/>
    <p:sldId id="277" r:id="rId10"/>
    <p:sldId id="278" r:id="rId11"/>
    <p:sldId id="271" r:id="rId12"/>
    <p:sldId id="276" r:id="rId13"/>
    <p:sldId id="259" r:id="rId14"/>
    <p:sldId id="273" r:id="rId15"/>
    <p:sldId id="272" r:id="rId16"/>
    <p:sldId id="274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F338-C342-4758-81A3-235E3B85EEE4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C1A82-A7B6-44B3-9672-5BA13ED91A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2262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F31D7-AF71-4732-92DB-6659427C4CAF}" type="datetimeFigureOut">
              <a:rPr lang="ru-RU" smtClean="0"/>
              <a:pPr/>
              <a:t>28.03.2021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02942-7DFC-4A5F-8D73-DD854BD43E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:\++МО  от 08.01\+++РОСНАНО 2021 неделя ВТиТП\shutterstock_626453651graphen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9000" contras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28860" y="5143512"/>
            <a:ext cx="67151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«Школа №30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имени Героя Советского Союза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Кравцова О.Т.» </a:t>
            </a:r>
          </a:p>
        </p:txBody>
      </p:sp>
      <p:pic>
        <p:nvPicPr>
          <p:cNvPr id="7" name="Picture 2" descr="H:\++МО  от 08.01\+++РОСНАНО 2021 неделя ВТиТП\620x348_1_21289d21e90015d7217aa33d7c91b309@1500x843_0xac120005_12510497491529120129.jpg"/>
          <p:cNvPicPr>
            <a:picLocks noChangeAspect="1" noChangeArrowheads="1"/>
          </p:cNvPicPr>
          <p:nvPr/>
        </p:nvPicPr>
        <p:blipFill>
          <a:blip r:embed="rId3" cstate="print">
            <a:lum bright="25000" contrast="-22000"/>
          </a:blip>
          <a:srcRect/>
          <a:stretch>
            <a:fillRect/>
          </a:stretch>
        </p:blipFill>
        <p:spPr bwMode="auto">
          <a:xfrm>
            <a:off x="1000100" y="142852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8596" y="2071678"/>
            <a:ext cx="88582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3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ВЫСОКИХ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3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И ТЕХНОПРЕДПРИНИМАТЕЛЬСТВА</a:t>
            </a:r>
            <a:endParaRPr lang="ru-RU" sz="3600" b="1" cap="all" dirty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4" cstate="print">
            <a:lum bright="-10000"/>
          </a:blip>
          <a:srcRect l="12988" t="14584" r="55868" b="74263"/>
          <a:stretch>
            <a:fillRect/>
          </a:stretch>
        </p:blipFill>
        <p:spPr bwMode="auto">
          <a:xfrm>
            <a:off x="0" y="5929330"/>
            <a:ext cx="2285984" cy="54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428860" y="4286256"/>
            <a:ext cx="6715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15-21 марта 2021 года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:\++МО  от 08.01\+++РОСНАНО 2021 неделя ВТиТП\0010_nanomir_2016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" contrast="-37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Users\2\Desktop\+++РОСНАНО 2021 неделя ВТиТП\IMG-20210322-WA0008.jpg"/>
          <p:cNvPicPr>
            <a:picLocks noChangeAspect="1" noChangeArrowheads="1"/>
          </p:cNvPicPr>
          <p:nvPr/>
        </p:nvPicPr>
        <p:blipFill>
          <a:blip r:embed="rId3" cstate="print">
            <a:lum bright="20000" contrast="19000"/>
          </a:blip>
          <a:srcRect/>
          <a:stretch>
            <a:fillRect/>
          </a:stretch>
        </p:blipFill>
        <p:spPr bwMode="auto">
          <a:xfrm>
            <a:off x="3786182" y="642918"/>
            <a:ext cx="5072098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282" y="0"/>
            <a:ext cx="87154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марта </a:t>
            </a: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недели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714356"/>
            <a:ext cx="492922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проводилось с трансляцией на платформе </a:t>
            </a:r>
            <a:r>
              <a:rPr lang="en-US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Zoom </a:t>
            </a: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классам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714620"/>
            <a:ext cx="364333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Состоялась </a:t>
            </a:r>
            <a:r>
              <a:rPr lang="ru-RU" sz="2000" b="1" cap="all" dirty="0" err="1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экскурсия на завод Ростсельмаш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4214818"/>
            <a:ext cx="38576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Команды  8 классов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МАОУ «Школа №30» и МБОУ «Школа №99» сразились в интеллектуальной игре «Красиво атомы сложились»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:\++МО  от 08.01\+++РОСНАНО 2021 неделя ВТиТП\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6000" contrast="-60000"/>
          </a:blip>
          <a:srcRect/>
          <a:stretch>
            <a:fillRect/>
          </a:stretch>
        </p:blipFill>
        <p:spPr bwMode="auto">
          <a:xfrm>
            <a:off x="0" y="0"/>
            <a:ext cx="9144000" cy="6857974"/>
          </a:xfrm>
          <a:prstGeom prst="rect">
            <a:avLst/>
          </a:prstGeom>
          <a:noFill/>
        </p:spPr>
      </p:pic>
      <p:pic>
        <p:nvPicPr>
          <p:cNvPr id="2050" name="Picture 2" descr="C:\Users\2\Desktop\+++РОСНАНО 2021 неделя ВТиТП\IMG-20210322-WA0009.jpg"/>
          <p:cNvPicPr>
            <a:picLocks noChangeAspect="1" noChangeArrowheads="1"/>
          </p:cNvPicPr>
          <p:nvPr/>
        </p:nvPicPr>
        <p:blipFill>
          <a:blip r:embed="rId3" cstate="print">
            <a:lum bright="3000" contrast="10000"/>
          </a:blip>
          <a:srcRect/>
          <a:stretch>
            <a:fillRect/>
          </a:stretch>
        </p:blipFill>
        <p:spPr bwMode="auto">
          <a:xfrm>
            <a:off x="179512" y="785794"/>
            <a:ext cx="5472608" cy="5824542"/>
          </a:xfrm>
          <a:prstGeom prst="rect">
            <a:avLst/>
          </a:prstGeom>
          <a:noFill/>
          <a:effectLst>
            <a:innerShdw blurRad="203200" dist="114300" dir="5040000">
              <a:schemeClr val="tx2">
                <a:lumMod val="50000"/>
                <a:alpha val="84000"/>
              </a:schemeClr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algn="ctr" fontAlgn="auto">
              <a:spcAft>
                <a:spcPts val="0"/>
              </a:spcAft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марта </a:t>
            </a: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игра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29322" y="642918"/>
            <a:ext cx="25717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3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Что?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3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Где?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3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Когда?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2857496"/>
            <a:ext cx="3275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10 «А» класса завоевали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en-US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место 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городской игре, организованной</a:t>
            </a:r>
          </a:p>
          <a:p>
            <a:pPr marR="9144" fontAlgn="auto">
              <a:spcAft>
                <a:spcPts val="0"/>
              </a:spcAft>
              <a:defRPr/>
            </a:pPr>
            <a:r>
              <a:rPr lang="ru-RU" sz="20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«Школа №65»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:\++МО  от 08.01\+++РОСНАНО 2021 неделя ВТиТП\1iStock-694829046.jpg"/>
          <p:cNvPicPr>
            <a:picLocks noChangeAspect="1" noChangeArrowheads="1"/>
          </p:cNvPicPr>
          <p:nvPr/>
        </p:nvPicPr>
        <p:blipFill>
          <a:blip r:embed="rId2" cstate="print">
            <a:lum bright="15000" contrast="-30000"/>
          </a:blip>
          <a:stretch>
            <a:fillRect/>
          </a:stretch>
        </p:blipFill>
        <p:spPr bwMode="auto">
          <a:xfrm>
            <a:off x="0" y="-285728"/>
            <a:ext cx="9144000" cy="71437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796908"/>
          </a:xfrm>
        </p:spPr>
        <p:txBody>
          <a:bodyPr>
            <a:normAutofit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16 марта </a:t>
            </a: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Игра кота Шредингера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2\Desktop\+++РОСНАНО 2021 неделя ВТиТП\IMG-20210322-WA0021.jpg"/>
          <p:cNvPicPr>
            <a:picLocks noChangeAspect="1" noChangeArrowheads="1"/>
          </p:cNvPicPr>
          <p:nvPr/>
        </p:nvPicPr>
        <p:blipFill>
          <a:blip r:embed="rId3" cstate="print">
            <a:lum bright="8000" contrast="28000"/>
          </a:blip>
          <a:srcRect b="56061"/>
          <a:stretch>
            <a:fillRect/>
          </a:stretch>
        </p:blipFill>
        <p:spPr bwMode="auto">
          <a:xfrm>
            <a:off x="571472" y="2571744"/>
            <a:ext cx="8129151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928662" y="1000108"/>
            <a:ext cx="7729534" cy="107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Обучающиеся 2 класса  приняли участие в мероприятии, организованном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МБОУ «Школа №99»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:\++МО  от 08.01\+++РОСНАНО 2021 неделя ВТиТП\nanosmalle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6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8" name="Picture 2" descr="C:\Users\2\Desktop\+++РОСНАНО 2021 неделя ВТиТП\IMG-20210322-WA0014.jpg"/>
          <p:cNvPicPr>
            <a:picLocks noChangeAspect="1" noChangeArrowheads="1"/>
          </p:cNvPicPr>
          <p:nvPr/>
        </p:nvPicPr>
        <p:blipFill>
          <a:blip r:embed="rId3" cstate="print"/>
          <a:srcRect l="49633" b="-1408"/>
          <a:stretch>
            <a:fillRect/>
          </a:stretch>
        </p:blipFill>
        <p:spPr bwMode="auto">
          <a:xfrm>
            <a:off x="5072066" y="0"/>
            <a:ext cx="3813810" cy="5413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14348" y="0"/>
            <a:ext cx="3357586" cy="8572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17 марта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71472" y="857232"/>
            <a:ext cx="5643602" cy="9286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старт </a:t>
            </a:r>
            <a:r>
              <a:rPr kumimoji="0" lang="ru-RU" sz="2800" b="1" i="0" u="none" strike="noStrike" kern="1200" cap="all" spc="0" normalizeH="0" baseline="0" noProof="0" dirty="0" err="1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кейс-турнира</a:t>
            </a: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«Битва с драконом»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10 класс</a:t>
            </a:r>
            <a:r>
              <a:rPr kumimoji="0" lang="ru-RU" sz="28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2\Desktop\+++РОСНАНО 2021 неделя ВТиТП\IMG-20210322-WA0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1" y="1859414"/>
            <a:ext cx="3571900" cy="4641419"/>
          </a:xfrm>
          <a:prstGeom prst="rect">
            <a:avLst/>
          </a:prstGeom>
          <a:ln>
            <a:noFill/>
          </a:ln>
          <a:effectLst>
            <a:innerShdw blurRad="63500" dist="50800" dir="2700000">
              <a:prstClr val="black">
                <a:alpha val="38000"/>
              </a:prstClr>
            </a:innerShdw>
            <a:softEdge rad="112500"/>
          </a:effec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286116" y="5357826"/>
            <a:ext cx="6000760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600" b="1" cap="all" dirty="0" err="1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Видеолекция</a:t>
            </a:r>
            <a:r>
              <a:rPr lang="ru-RU" sz="26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«В прекрасном неведомом мире» 9 класс</a:t>
            </a:r>
            <a:r>
              <a:rPr kumimoji="0" lang="ru-RU" sz="26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:\++МО  от 08.01\+++РОСНАНО 2021 неделя ВТиТП\nanotekhnologi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000" contrast="-60000"/>
          </a:blip>
          <a:srcRect/>
          <a:stretch>
            <a:fillRect/>
          </a:stretch>
        </p:blipFill>
        <p:spPr bwMode="auto">
          <a:xfrm>
            <a:off x="14041" y="0"/>
            <a:ext cx="9144000" cy="6858000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429784" cy="22145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Arial Black" pitchFamily="34" charset="0"/>
                <a:ea typeface="+mj-ea"/>
                <a:cs typeface="+mj-cs"/>
              </a:rPr>
              <a:t>    </a:t>
            </a:r>
            <a:r>
              <a:rPr kumimoji="0" lang="ru-RU" sz="2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17 марта </a:t>
            </a:r>
            <a:r>
              <a:rPr kumimoji="0" lang="ru-RU" sz="2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«Космический урок 2.0 Перезагрузка»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6-7 классы</a:t>
            </a: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9" name="Picture 4" descr="C:\Users\2\Desktop\+++РОСНАНО 2021 неделя ВТиТП\IMG-20210322-WA0020.jpg"/>
          <p:cNvPicPr>
            <a:picLocks noChangeAspect="1" noChangeArrowheads="1"/>
          </p:cNvPicPr>
          <p:nvPr/>
        </p:nvPicPr>
        <p:blipFill>
          <a:blip r:embed="rId3" cstate="print"/>
          <a:srcRect l="41176" b="52941"/>
          <a:stretch>
            <a:fillRect/>
          </a:stretch>
        </p:blipFill>
        <p:spPr bwMode="auto">
          <a:xfrm>
            <a:off x="500034" y="3214685"/>
            <a:ext cx="4071967" cy="3257573"/>
          </a:xfrm>
          <a:prstGeom prst="rect">
            <a:avLst/>
          </a:prstGeom>
          <a:ln>
            <a:noFill/>
          </a:ln>
          <a:effectLst>
            <a:innerShdw blurRad="63500" dist="177800" dir="2400000">
              <a:prstClr val="black"/>
            </a:innerShdw>
            <a:softEdge rad="112500"/>
          </a:effectLst>
        </p:spPr>
      </p:pic>
      <p:pic>
        <p:nvPicPr>
          <p:cNvPr id="10" name="Picture 5" descr="C:\Users\2\Desktop\+++РОСНАНО 2021 неделя ВТиТП\IMG-20210322-WA0020.jpg"/>
          <p:cNvPicPr>
            <a:picLocks noChangeAspect="1" noChangeArrowheads="1"/>
          </p:cNvPicPr>
          <p:nvPr/>
        </p:nvPicPr>
        <p:blipFill>
          <a:blip r:embed="rId3" cstate="print"/>
          <a:srcRect t="53390" r="40678"/>
          <a:stretch>
            <a:fillRect/>
          </a:stretch>
        </p:blipFill>
        <p:spPr bwMode="auto">
          <a:xfrm>
            <a:off x="4208316" y="1857364"/>
            <a:ext cx="400052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:\++МО  от 08.01\+++РОСНАНО 2021 неделя ВТиТП\nanosmaller.jpg"/>
          <p:cNvPicPr>
            <a:picLocks noChangeAspect="1" noChangeArrowheads="1"/>
          </p:cNvPicPr>
          <p:nvPr/>
        </p:nvPicPr>
        <p:blipFill>
          <a:blip r:embed="rId2" cstate="print">
            <a:lum bright="16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C:\Users\2\Desktop\+++РОСНАНО 2021 неделя ВТиТП\IMG-20210322-WA0016.jpg"/>
          <p:cNvPicPr>
            <a:picLocks noChangeAspect="1" noChangeArrowheads="1"/>
          </p:cNvPicPr>
          <p:nvPr/>
        </p:nvPicPr>
        <p:blipFill>
          <a:blip r:embed="rId3" cstate="print"/>
          <a:srcRect l="50000" t="51000"/>
          <a:stretch>
            <a:fillRect/>
          </a:stretch>
        </p:blipFill>
        <p:spPr bwMode="auto">
          <a:xfrm>
            <a:off x="5143504" y="928670"/>
            <a:ext cx="3786214" cy="3710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2\Desktop\+++РОСНАНО 2021 неделя ВТиТП\IMG-20210322-WA0016.jpg"/>
          <p:cNvPicPr>
            <a:picLocks noChangeAspect="1" noChangeArrowheads="1"/>
          </p:cNvPicPr>
          <p:nvPr/>
        </p:nvPicPr>
        <p:blipFill>
          <a:blip r:embed="rId3" cstate="print">
            <a:lum bright="-4000"/>
          </a:blip>
          <a:srcRect b="49315"/>
          <a:stretch>
            <a:fillRect/>
          </a:stretch>
        </p:blipFill>
        <p:spPr bwMode="auto">
          <a:xfrm>
            <a:off x="357158" y="3429000"/>
            <a:ext cx="5919700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8596" y="0"/>
            <a:ext cx="8429684" cy="3000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17 марта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моделирование </a:t>
            </a:r>
            <a:r>
              <a:rPr kumimoji="0" lang="ru-RU" sz="3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уроках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знакомства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химией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6-7 классы 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++МО  от 08.01\+++РОСНАНО 2021 неделя ВТиТП\62358efae7dab6961ad1545f9f568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1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0"/>
            <a:ext cx="8715404" cy="178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 марта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Игра «Атомная азбука»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-4 классы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Picture 3" descr="C:\Users\2\Desktop\+++РОСНАНО 2021 неделя ВТиТП\IMG-20210322-WA0017.jpg"/>
          <p:cNvPicPr>
            <a:picLocks noChangeAspect="1" noChangeArrowheads="1"/>
          </p:cNvPicPr>
          <p:nvPr/>
        </p:nvPicPr>
        <p:blipFill>
          <a:blip r:embed="rId3" cstate="print">
            <a:lum bright="-4000" contrast="7000"/>
          </a:blip>
          <a:srcRect t="6667" r="2000" b="54667"/>
          <a:stretch>
            <a:fillRect/>
          </a:stretch>
        </p:blipFill>
        <p:spPr bwMode="auto">
          <a:xfrm>
            <a:off x="214282" y="1643050"/>
            <a:ext cx="871793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2\Desktop\+++РОСНАНО 2021 неделя ВТиТП\IMG-20210322-WA0017.jpg"/>
          <p:cNvPicPr>
            <a:picLocks noChangeAspect="1" noChangeArrowheads="1"/>
          </p:cNvPicPr>
          <p:nvPr/>
        </p:nvPicPr>
        <p:blipFill>
          <a:blip r:embed="rId3" cstate="print"/>
          <a:srcRect l="66533" t="53227"/>
          <a:stretch>
            <a:fillRect/>
          </a:stretch>
        </p:blipFill>
        <p:spPr bwMode="auto">
          <a:xfrm>
            <a:off x="1714480" y="4065058"/>
            <a:ext cx="2500330" cy="2620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2\Desktop\+++РОСНАНО 2021 неделя ВТиТП\IMG-20210322-WA0017.jpg"/>
          <p:cNvPicPr>
            <a:picLocks noChangeAspect="1" noChangeArrowheads="1"/>
          </p:cNvPicPr>
          <p:nvPr/>
        </p:nvPicPr>
        <p:blipFill>
          <a:blip r:embed="rId3" cstate="print">
            <a:lum bright="-15000"/>
          </a:blip>
          <a:srcRect t="47585" r="67658" b="7805"/>
          <a:stretch>
            <a:fillRect/>
          </a:stretch>
        </p:blipFill>
        <p:spPr bwMode="auto">
          <a:xfrm>
            <a:off x="4572000" y="4143380"/>
            <a:ext cx="2428892" cy="2512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:\++МО  от 08.01\+++РОСНАНО 2021 неделя ВТиТП\nanosmaller.jpg"/>
          <p:cNvPicPr>
            <a:picLocks noChangeAspect="1" noChangeArrowheads="1"/>
          </p:cNvPicPr>
          <p:nvPr/>
        </p:nvPicPr>
        <p:blipFill>
          <a:blip r:embed="rId2" cstate="print">
            <a:lum bright="16000" contrast="-5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14282" y="285728"/>
            <a:ext cx="4071966" cy="628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 марта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all" spc="0" normalizeH="0" baseline="0" noProof="0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Маленькие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химики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       будущего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Изготовили молекулы веществ будущего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Начальная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школа</a:t>
            </a: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3" descr="C:\Users\2\Desktop\+++РОСНАНО 2021 неделя ВТиТП\IMG-20210322-WA0027.jpg"/>
          <p:cNvPicPr>
            <a:picLocks noChangeAspect="1" noChangeArrowheads="1"/>
          </p:cNvPicPr>
          <p:nvPr/>
        </p:nvPicPr>
        <p:blipFill>
          <a:blip r:embed="rId3" cstate="print">
            <a:lum bright="-6000" contrast="15000"/>
          </a:blip>
          <a:srcRect/>
          <a:stretch>
            <a:fillRect/>
          </a:stretch>
        </p:blipFill>
        <p:spPr bwMode="auto">
          <a:xfrm>
            <a:off x="4376130" y="500042"/>
            <a:ext cx="4500594" cy="60007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++МО  от 08.01\+++РОСНАНО 2021 неделя ВТиТП\62358efae7dab6961ad1545f9f568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1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28596" y="0"/>
            <a:ext cx="8715404" cy="17859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18 марта </a:t>
            </a:r>
            <a:r>
              <a:rPr kumimoji="0" lang="ru-RU" sz="24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kumimoji="0" lang="ru-RU" sz="24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Жизнь вне давления и тяготения»  </a:t>
            </a: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космический урок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2\Desktop\+++РОСНАНО 2021 неделя ВТиТП\IMG-20210322-WA0019.jpg"/>
          <p:cNvPicPr>
            <a:picLocks noChangeAspect="1" noChangeArrowheads="1"/>
          </p:cNvPicPr>
          <p:nvPr/>
        </p:nvPicPr>
        <p:blipFill>
          <a:blip r:embed="rId3" cstate="print">
            <a:lum bright="2000" contrast="4000"/>
          </a:blip>
          <a:srcRect/>
          <a:stretch>
            <a:fillRect/>
          </a:stretch>
        </p:blipFill>
        <p:spPr bwMode="auto">
          <a:xfrm>
            <a:off x="1214414" y="1428736"/>
            <a:ext cx="6826297" cy="5015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:\++МО  от 08.01\+++РОСНАНО 2021 неделя ВТиТП\0010_nanomir_2016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7000" contrast="-51000"/>
          </a:blip>
          <a:srcRect/>
          <a:stretch>
            <a:fillRect/>
          </a:stretch>
        </p:blipFill>
        <p:spPr bwMode="auto">
          <a:xfrm>
            <a:off x="-457228" y="0"/>
            <a:ext cx="960122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8" name="Группа 7"/>
          <p:cNvGrpSpPr/>
          <p:nvPr/>
        </p:nvGrpSpPr>
        <p:grpSpPr>
          <a:xfrm>
            <a:off x="3357554" y="214290"/>
            <a:ext cx="5572164" cy="6357982"/>
            <a:chOff x="76203" y="928670"/>
            <a:chExt cx="5638805" cy="5500726"/>
          </a:xfrm>
        </p:grpSpPr>
        <p:pic>
          <p:nvPicPr>
            <p:cNvPr id="3075" name="Picture 3" descr="C:\Users\2\Desktop\+++РОСНАНО 2021 неделя ВТиТП\IMG-20210322-WA0018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282" y="928670"/>
              <a:ext cx="5500726" cy="55007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Picture 2" descr="H:\++МО  от 08.01\+++РОСНАНО 2021 неделя ВТиТП\20200616_tass.jpg"/>
            <p:cNvPicPr>
              <a:picLocks noChangeAspect="1" noChangeArrowheads="1"/>
            </p:cNvPicPr>
            <p:nvPr/>
          </p:nvPicPr>
          <p:blipFill>
            <a:blip r:embed="rId4" cstate="print">
              <a:lum bright="24000" contrast="-16000"/>
            </a:blip>
            <a:stretch>
              <a:fillRect/>
            </a:stretch>
          </p:blipFill>
          <p:spPr bwMode="auto">
            <a:xfrm>
              <a:off x="76203" y="994155"/>
              <a:ext cx="2786050" cy="221457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Прямоугольник 8"/>
          <p:cNvSpPr/>
          <p:nvPr/>
        </p:nvSpPr>
        <p:spPr>
          <a:xfrm>
            <a:off x="-285784" y="142852"/>
            <a:ext cx="5721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18 марта  </a:t>
            </a: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</a:t>
            </a:r>
          </a:p>
          <a:p>
            <a:pPr lvl="0">
              <a:spcBef>
                <a:spcPct val="0"/>
              </a:spcBef>
              <a:defRPr/>
            </a:pP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b="1" cap="all" dirty="0" err="1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нанотехнологии</a:t>
            </a:r>
            <a:endParaRPr lang="ru-RU" sz="32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57222" y="1643050"/>
            <a:ext cx="4948149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химической </a:t>
            </a:r>
          </a:p>
          <a:p>
            <a:pPr lvl="0">
              <a:spcBef>
                <a:spcPct val="0"/>
              </a:spcBef>
              <a:defRPr/>
            </a:pP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Промышленности»</a:t>
            </a:r>
          </a:p>
          <a:p>
            <a:pPr lvl="0">
              <a:spcBef>
                <a:spcPct val="0"/>
              </a:spcBef>
              <a:defRPr/>
            </a:pPr>
            <a:endParaRPr lang="ru-RU" sz="32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Arial Black" pitchFamily="34" charset="0"/>
            </a:endParaRPr>
          </a:p>
          <a:p>
            <a:pPr lvl="0">
              <a:spcBef>
                <a:spcPct val="0"/>
              </a:spcBef>
              <a:defRPr/>
            </a:pPr>
            <a:r>
              <a:rPr lang="ru-RU" sz="32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классы</a:t>
            </a:r>
          </a:p>
        </p:txBody>
      </p:sp>
      <p:pic>
        <p:nvPicPr>
          <p:cNvPr id="13" name="Picture 2" descr="H:\++МО  от 08.01\+++РОСНАНО 2021 неделя ВТиТП\Nanotehnologii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928662" y="4000504"/>
            <a:ext cx="2478661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:\++МО  от 08.01\+++РОСНАНО 2021 неделя ВТиТП\1iStock-694829046.jpg"/>
          <p:cNvPicPr>
            <a:picLocks noChangeAspect="1" noChangeArrowheads="1"/>
          </p:cNvPicPr>
          <p:nvPr/>
        </p:nvPicPr>
        <p:blipFill>
          <a:blip r:embed="rId2" cstate="print">
            <a:lum bright="15000" contrast="-30000"/>
          </a:blip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8" name="Picture 2" descr="C:\Users\2\Desktop\+++РОСНАНО 2021 неделя ВТиТП\IMG-20210322-WA002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2525" r="68037" b="53279"/>
          <a:stretch>
            <a:fillRect/>
          </a:stretch>
        </p:blipFill>
        <p:spPr bwMode="auto">
          <a:xfrm>
            <a:off x="214282" y="2214554"/>
            <a:ext cx="2755464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C:\Users\2\Desktop\+++РОСНАНО 2021 неделя ВТиТП\IMG-20210322-WA0023.jpg"/>
          <p:cNvPicPr>
            <a:picLocks noChangeAspect="1" noChangeArrowheads="1"/>
          </p:cNvPicPr>
          <p:nvPr/>
        </p:nvPicPr>
        <p:blipFill>
          <a:blip r:embed="rId3" cstate="print"/>
          <a:srcRect l="67164" t="53732" b="1493"/>
          <a:stretch>
            <a:fillRect/>
          </a:stretch>
        </p:blipFill>
        <p:spPr bwMode="auto">
          <a:xfrm>
            <a:off x="3000364" y="1500174"/>
            <a:ext cx="3000396" cy="3068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 descr="C:\Users\2\Desktop\+++РОСНАНО 2021 неделя ВТиТП\IMG-20210322-WA0023.jpg"/>
          <p:cNvPicPr>
            <a:picLocks noChangeAspect="1" noChangeArrowheads="1"/>
          </p:cNvPicPr>
          <p:nvPr/>
        </p:nvPicPr>
        <p:blipFill>
          <a:blip r:embed="rId3" cstate="print"/>
          <a:srcRect t="47917" r="67969" b="8333"/>
          <a:stretch>
            <a:fillRect/>
          </a:stretch>
        </p:blipFill>
        <p:spPr bwMode="auto">
          <a:xfrm>
            <a:off x="6143636" y="857232"/>
            <a:ext cx="2786050" cy="2854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 descr="C:\Users\2\Desktop\+++РОСНАНО 2021 неделя ВТиТП\IMG-20210322-WA0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3443" y="4429132"/>
            <a:ext cx="3238491" cy="2428868"/>
          </a:xfrm>
          <a:prstGeom prst="rect">
            <a:avLst/>
          </a:prstGeom>
          <a:noFill/>
          <a:effectLst>
            <a:outerShdw blurRad="50800" dist="38100" dir="2700000" sx="106000" sy="106000" algn="tl" rotWithShape="0">
              <a:schemeClr val="tx2">
                <a:lumMod val="50000"/>
                <a:alpha val="64000"/>
              </a:schemeClr>
            </a:outerShdw>
          </a:effectLst>
        </p:spPr>
      </p:pic>
      <p:pic>
        <p:nvPicPr>
          <p:cNvPr id="10" name="Picture 3" descr="C:\Users\2\Desktop\+++РОСНАНО 2021 неделя ВТиТП\IMG-20210322-WA0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3357562"/>
            <a:ext cx="2393173" cy="3190897"/>
          </a:xfrm>
          <a:prstGeom prst="rect">
            <a:avLst/>
          </a:prstGeom>
          <a:noFill/>
          <a:effectLst>
            <a:outerShdw blurRad="50800" dist="38100" dir="2700000" sx="106000" sy="106000" algn="tl" rotWithShape="0">
              <a:schemeClr val="tx2">
                <a:lumMod val="50000"/>
                <a:alpha val="75000"/>
              </a:schemeClr>
            </a:outerShdw>
          </a:effectLst>
        </p:spPr>
      </p:pic>
      <p:sp>
        <p:nvSpPr>
          <p:cNvPr id="11" name="Заголовок 1"/>
          <p:cNvSpPr txBox="1">
            <a:spLocks noGrp="1"/>
          </p:cNvSpPr>
          <p:nvPr>
            <p:ph type="title"/>
          </p:nvPr>
        </p:nvSpPr>
        <p:spPr>
          <a:xfrm>
            <a:off x="357158" y="-285776"/>
            <a:ext cx="8329642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19 марта </a:t>
            </a: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Фруктовые батарейки» </a:t>
            </a:r>
            <a:b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моделирование электрических </a:t>
            </a:r>
            <a:b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явлений </a:t>
            </a:r>
            <a:b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3-4 классы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++МО  от 08.01\+++РОСНАНО 2021 неделя ВТиТП\1iStock-694829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5000" contrast="-30000"/>
          </a:blip>
          <a:stretch>
            <a:fillRect/>
          </a:stretch>
        </p:blipFill>
        <p:spPr bwMode="auto">
          <a:xfrm>
            <a:off x="0" y="0"/>
            <a:ext cx="9144000" cy="7143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2" descr="C:\Users\2\Desktop\+++РОСНАНО 2021 неделя ВТиТП\IMG-20210322-WA0022.jpg"/>
          <p:cNvPicPr>
            <a:picLocks noChangeAspect="1" noChangeArrowheads="1"/>
          </p:cNvPicPr>
          <p:nvPr/>
        </p:nvPicPr>
        <p:blipFill>
          <a:blip r:embed="rId3" cstate="print"/>
          <a:srcRect b="50382"/>
          <a:stretch>
            <a:fillRect/>
          </a:stretch>
        </p:blipFill>
        <p:spPr bwMode="auto">
          <a:xfrm>
            <a:off x="785785" y="2357430"/>
            <a:ext cx="7630701" cy="37862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innerShdw blurRad="63500" dist="673100" dir="4800000">
              <a:schemeClr val="tx2">
                <a:lumMod val="75000"/>
                <a:alpha val="86000"/>
              </a:schemeClr>
            </a:inn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Заголовок 1"/>
          <p:cNvSpPr txBox="1">
            <a:spLocks noGrp="1"/>
          </p:cNvSpPr>
          <p:nvPr>
            <p:ph type="title"/>
          </p:nvPr>
        </p:nvSpPr>
        <p:spPr>
          <a:xfrm>
            <a:off x="428596" y="-214338"/>
            <a:ext cx="8229600" cy="2643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19 марта </a:t>
            </a: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«Слово и космос»</a:t>
            </a:r>
            <a:b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литературная гостиная</a:t>
            </a:r>
            <a:b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 классы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:\++МО  от 08.01\+++РОСНАНО 2021 неделя ВТиТП\0010_nanomir_2016 - копия.jpg"/>
          <p:cNvPicPr>
            <a:picLocks noChangeAspect="1" noChangeArrowheads="1"/>
          </p:cNvPicPr>
          <p:nvPr/>
        </p:nvPicPr>
        <p:blipFill>
          <a:blip r:embed="rId2" cstate="print">
            <a:lum bright="27000" contrast="-5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 noGrp="1"/>
          </p:cNvSpPr>
          <p:nvPr>
            <p:ph type="title"/>
          </p:nvPr>
        </p:nvSpPr>
        <p:spPr>
          <a:xfrm>
            <a:off x="571015" y="353013"/>
            <a:ext cx="7380312" cy="1987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19 марта </a:t>
            </a:r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«Земля - наш </a:t>
            </a:r>
            <a:r>
              <a:rPr kumimoji="0" lang="ru-RU" sz="3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sz="3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космический адрес»</a:t>
            </a:r>
            <a:b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 географии    </a:t>
            </a:r>
            <a:b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 классы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2\Desktop\+++РОСНАНО 2021 неделя ВТиТП\IMG-20210322-WA0024.jpg"/>
          <p:cNvPicPr>
            <a:picLocks noChangeAspect="1" noChangeArrowheads="1"/>
          </p:cNvPicPr>
          <p:nvPr/>
        </p:nvPicPr>
        <p:blipFill>
          <a:blip r:embed="rId3" cstate="print">
            <a:lum bright="-9000" contrast="-12000"/>
          </a:blip>
          <a:srcRect b="54482"/>
          <a:stretch>
            <a:fillRect/>
          </a:stretch>
        </p:blipFill>
        <p:spPr bwMode="auto">
          <a:xfrm>
            <a:off x="571472" y="2786058"/>
            <a:ext cx="7119926" cy="32408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2\Desktop\+++РОСНАНО 2021 неделя ВТиТП\IMG-20210322-WA0024.jpg"/>
          <p:cNvPicPr>
            <a:picLocks noChangeAspect="1" noChangeArrowheads="1"/>
          </p:cNvPicPr>
          <p:nvPr/>
        </p:nvPicPr>
        <p:blipFill>
          <a:blip r:embed="rId3" cstate="print"/>
          <a:srcRect t="51948" r="50649"/>
          <a:stretch>
            <a:fillRect/>
          </a:stretch>
        </p:blipFill>
        <p:spPr bwMode="auto">
          <a:xfrm>
            <a:off x="5929322" y="357166"/>
            <a:ext cx="2861382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++МО  от 08.01\+++РОСНАНО 2021 неделя ВТиТП\62358efae7dab6961ad1545f9f568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1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8" name="Picture 2" descr="C:\Users\2\Desktop\+++РОСНАНО 2021 неделя ВТиТП\IMG-20210322-WA0025.jpg"/>
          <p:cNvPicPr>
            <a:picLocks noChangeAspect="1" noChangeArrowheads="1"/>
          </p:cNvPicPr>
          <p:nvPr/>
        </p:nvPicPr>
        <p:blipFill>
          <a:blip r:embed="rId3" cstate="print">
            <a:lum bright="1000" contrast="14000"/>
          </a:blip>
          <a:srcRect l="13731" t="9470" r="13188"/>
          <a:stretch>
            <a:fillRect/>
          </a:stretch>
        </p:blipFill>
        <p:spPr bwMode="auto">
          <a:xfrm>
            <a:off x="3857620" y="1000108"/>
            <a:ext cx="4555859" cy="5643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034" y="142852"/>
            <a:ext cx="8643966" cy="40719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</a:t>
            </a: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марта </a:t>
            </a:r>
            <a:r>
              <a:rPr kumimoji="0" lang="ru-RU" sz="28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«экстремальная</a:t>
            </a:r>
            <a:r>
              <a:rPr kumimoji="0" lang="ru-RU" sz="3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энергия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</a:t>
            </a:r>
            <a:b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3200" b="1" i="0" u="none" strike="noStrike" kern="1200" cap="all" spc="0" normalizeH="0" baseline="0" noProof="0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cap="all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all" spc="0" normalizeH="0" baseline="0" noProof="0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урок –</a:t>
            </a:r>
            <a:r>
              <a:rPr kumimoji="0" lang="ru-RU" sz="24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лабораторная</a:t>
            </a: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2400" b="1" i="0" u="none" strike="noStrike" kern="1200" cap="all" spc="0" normalizeH="0" baseline="0" noProof="0" dirty="0" smtClean="0">
              <a:ln w="9000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11 классы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2" descr="H:\++МО  от 08.01\+++РОСНАНО 2021 неделя ВТиТП\600x400_0xac120003_17454351231615802304.jpg"/>
          <p:cNvPicPr>
            <a:picLocks noChangeAspect="1" noChangeArrowheads="1"/>
          </p:cNvPicPr>
          <p:nvPr/>
        </p:nvPicPr>
        <p:blipFill>
          <a:blip r:embed="rId4" cstate="print">
            <a:lum bright="6000" contrast="-34000"/>
          </a:blip>
          <a:srcRect/>
          <a:stretch>
            <a:fillRect/>
          </a:stretch>
        </p:blipFill>
        <p:spPr bwMode="auto">
          <a:xfrm>
            <a:off x="785786" y="4643446"/>
            <a:ext cx="2571736" cy="1928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:\++МО  от 08.01\+++РОСНАНО 2021 неделя ВТиТП\0010_nanomir_2016 - копия.jpg"/>
          <p:cNvPicPr>
            <a:picLocks noChangeAspect="1" noChangeArrowheads="1"/>
          </p:cNvPicPr>
          <p:nvPr/>
        </p:nvPicPr>
        <p:blipFill>
          <a:blip r:embed="rId2" cstate="print">
            <a:lum bright="27000" contrast="-51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2" name="Picture 4" descr="C:\Users\2\Desktop\+++РОСНАНО 2021 неделя ВТиТП\IMG-20210322-WA0028.jpg"/>
          <p:cNvPicPr>
            <a:picLocks noChangeAspect="1" noChangeArrowheads="1"/>
          </p:cNvPicPr>
          <p:nvPr/>
        </p:nvPicPr>
        <p:blipFill>
          <a:blip r:embed="rId3" cstate="print">
            <a:lum bright="-3000" contrast="33000"/>
          </a:blip>
          <a:srcRect/>
          <a:stretch>
            <a:fillRect/>
          </a:stretch>
        </p:blipFill>
        <p:spPr bwMode="auto">
          <a:xfrm>
            <a:off x="500034" y="1357298"/>
            <a:ext cx="5500726" cy="47149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3" descr="C:\Users\2\Desktop\+++РОСНАНО 2021 неделя ВТиТП\IMG-20210322-WA0027.jpg"/>
          <p:cNvPicPr>
            <a:picLocks noChangeAspect="1" noChangeArrowheads="1"/>
          </p:cNvPicPr>
          <p:nvPr/>
        </p:nvPicPr>
        <p:blipFill>
          <a:blip r:embed="rId4" cstate="print">
            <a:lum bright="-6000" contrast="15000"/>
          </a:blip>
          <a:srcRect/>
          <a:stretch>
            <a:fillRect/>
          </a:stretch>
        </p:blipFill>
        <p:spPr bwMode="auto">
          <a:xfrm>
            <a:off x="6357950" y="571480"/>
            <a:ext cx="2536633" cy="33821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170" name="Picture 2" descr="C:\Users\2\Desktop\+++РОСНАНО 2021 неделя ВТиТП\IMG-20210322-WA0026.jpg"/>
          <p:cNvPicPr>
            <a:picLocks noChangeAspect="1" noChangeArrowheads="1"/>
          </p:cNvPicPr>
          <p:nvPr/>
        </p:nvPicPr>
        <p:blipFill>
          <a:blip r:embed="rId5" cstate="print">
            <a:lum bright="-1000" contrast="47000"/>
          </a:blip>
          <a:srcRect/>
          <a:stretch>
            <a:fillRect/>
          </a:stretch>
        </p:blipFill>
        <p:spPr bwMode="auto">
          <a:xfrm>
            <a:off x="3357554" y="3625431"/>
            <a:ext cx="4667283" cy="32325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28596" y="0"/>
            <a:ext cx="8229600" cy="1571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15-21 </a:t>
            </a:r>
            <a:r>
              <a:rPr kumimoji="0" lang="ru-RU" sz="24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марта </a:t>
            </a:r>
            <a:r>
              <a:rPr kumimoji="0" lang="ru-RU" sz="3200" b="1" i="0" u="none" strike="noStrike" kern="1200" cap="all" spc="0" normalizeH="0" baseline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выставки</a:t>
            </a:r>
            <a:r>
              <a:rPr kumimoji="0" lang="ru-RU" sz="32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плакатов, рисунков и поделок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noProof="0" dirty="0" smtClean="0">
                <a:ln w="9000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2700" stA="28000" endPos="45000" dist="10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1-11 классы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++МО  от 08.01\+++РОСНАНО 2021 неделя ВТиТП\62358efae7dab6961ad1545f9f5681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1000" contrast="-62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00166" y="642918"/>
            <a:ext cx="606608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Спасибо </a:t>
            </a:r>
          </a:p>
          <a:p>
            <a:pPr algn="ctr"/>
            <a:r>
              <a:rPr lang="ru-RU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за внимание!</a:t>
            </a:r>
            <a:endParaRPr lang="ru-RU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 Black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3143248"/>
            <a:ext cx="65285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МАОУ «Школа №30»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72330" y="4500570"/>
            <a:ext cx="18511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Г.Ростов-на-Дону</a:t>
            </a:r>
          </a:p>
          <a:p>
            <a:r>
              <a:rPr lang="ru-RU" dirty="0" smtClean="0"/>
              <a:t>            2021г.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236</Words>
  <Application>Microsoft Office PowerPoint</Application>
  <PresentationFormat>Экран (4:3)</PresentationFormat>
  <Paragraphs>74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16 марта Игра кота Шредингера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19 марта  «Фруктовые батарейки»  моделирование электрических  явлений  3-4 классы </vt:lpstr>
      <vt:lpstr>19 марта  «Слово и космос» литературная гостиная 9 классы</vt:lpstr>
      <vt:lpstr>19 марта   «Земля - наш   космический адрес» урок географии     8 классы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Настенька</dc:creator>
  <cp:lastModifiedBy>Сергей</cp:lastModifiedBy>
  <cp:revision>46</cp:revision>
  <dcterms:created xsi:type="dcterms:W3CDTF">2017-08-04T17:45:07Z</dcterms:created>
  <dcterms:modified xsi:type="dcterms:W3CDTF">2021-03-28T11:00:54Z</dcterms:modified>
</cp:coreProperties>
</file>